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6" r:id="rId3"/>
    <p:sldId id="258" r:id="rId4"/>
    <p:sldId id="365" r:id="rId5"/>
    <p:sldId id="366" r:id="rId6"/>
    <p:sldId id="367" r:id="rId7"/>
    <p:sldId id="368" r:id="rId8"/>
    <p:sldId id="360" r:id="rId9"/>
    <p:sldId id="27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208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C6716-6ABF-4667-8890-B2487FA295C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A4746-43B1-4E1D-914A-A6F52C1244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61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24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08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87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96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1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763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059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1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43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3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39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38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BBF710EF-165D-D5C1-7260-1438FA359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23" y="1191802"/>
            <a:ext cx="3173328" cy="396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D0EAEB0-EB5E-8F87-151D-9B1F9E65A37A}"/>
              </a:ext>
            </a:extLst>
          </p:cNvPr>
          <p:cNvSpPr/>
          <p:nvPr/>
        </p:nvSpPr>
        <p:spPr>
          <a:xfrm>
            <a:off x="3965825" y="1191802"/>
            <a:ext cx="4325420" cy="3215812"/>
          </a:xfrm>
          <a:prstGeom prst="wedgeRoundRectCallout">
            <a:avLst>
              <a:gd name="adj1" fmla="val -70477"/>
              <a:gd name="adj2" fmla="val -874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What are British Values?</a:t>
            </a:r>
          </a:p>
        </p:txBody>
      </p:sp>
    </p:spTree>
    <p:extLst>
      <p:ext uri="{BB962C8B-B14F-4D97-AF65-F5344CB8AC3E}">
        <p14:creationId xmlns:p14="http://schemas.microsoft.com/office/powerpoint/2010/main" val="412000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E8858-E2B3-C8FE-0F3E-56C332351B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2FDE05-C457-1F7D-DC8C-00A8B79EAC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ABA2C02B-C7FF-F98D-2CF9-D7068781AC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08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02FBFA-359E-7F63-F85D-E23103FE17D0}"/>
              </a:ext>
            </a:extLst>
          </p:cNvPr>
          <p:cNvSpPr txBox="1"/>
          <p:nvPr/>
        </p:nvSpPr>
        <p:spPr>
          <a:xfrm>
            <a:off x="873303" y="1387233"/>
            <a:ext cx="73973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Respect for different faiths and beliefs</a:t>
            </a: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636F49D9-9FB6-19CA-356D-155985AD2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C50CD5-5121-B36D-4772-31165E5E6E64}"/>
              </a:ext>
            </a:extLst>
          </p:cNvPr>
          <p:cNvSpPr txBox="1"/>
          <p:nvPr/>
        </p:nvSpPr>
        <p:spPr>
          <a:xfrm>
            <a:off x="1921267" y="5470767"/>
            <a:ext cx="544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1143707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9236D7-8E97-3335-6448-69FD40515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70" y="1284270"/>
            <a:ext cx="8710905" cy="406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49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0FE778-3366-AF08-BF59-BA6E9E9A2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37DDD4-80A7-5BDB-224A-FFC30B8BEFC3}"/>
              </a:ext>
            </a:extLst>
          </p:cNvPr>
          <p:cNvSpPr txBox="1"/>
          <p:nvPr/>
        </p:nvSpPr>
        <p:spPr>
          <a:xfrm>
            <a:off x="873303" y="955718"/>
            <a:ext cx="7397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Respect for different faiths and beliefs</a:t>
            </a: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7503AF45-2E44-44A3-6316-F05A7D98C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C47A20-40D3-FC3D-E5AD-6D5B39E1F982}"/>
              </a:ext>
            </a:extLst>
          </p:cNvPr>
          <p:cNvSpPr txBox="1"/>
          <p:nvPr/>
        </p:nvSpPr>
        <p:spPr>
          <a:xfrm>
            <a:off x="678095" y="2608311"/>
            <a:ext cx="79521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In R.E. lessons, we learn about different faiths and beliefs. We go to different places of worship to learn about different cultures:</a:t>
            </a:r>
          </a:p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</a:rPr>
              <a:t>Synagogue, Mandir temple, Mosque, </a:t>
            </a:r>
            <a:r>
              <a:rPr lang="en-GB" sz="3200" dirty="0" err="1">
                <a:solidFill>
                  <a:schemeClr val="accent6">
                    <a:lumMod val="75000"/>
                  </a:schemeClr>
                </a:solidFill>
              </a:rPr>
              <a:t>Gudwara</a:t>
            </a:r>
            <a:r>
              <a:rPr lang="en-GB" sz="3200" dirty="0">
                <a:solidFill>
                  <a:schemeClr val="accent6">
                    <a:lumMod val="75000"/>
                  </a:schemeClr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43264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6CC4B-893C-6048-0683-20AABE66D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8DF373-E226-7920-2A02-DDBAC72B6ADC}"/>
              </a:ext>
            </a:extLst>
          </p:cNvPr>
          <p:cNvSpPr txBox="1"/>
          <p:nvPr/>
        </p:nvSpPr>
        <p:spPr>
          <a:xfrm>
            <a:off x="873303" y="955718"/>
            <a:ext cx="7397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Respect for different faiths and beliefs</a:t>
            </a: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953A4DAD-12B2-9AF8-FA18-69C42DF64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CDC07E-0612-45AB-68FA-1730319339DE}"/>
              </a:ext>
            </a:extLst>
          </p:cNvPr>
          <p:cNvSpPr txBox="1"/>
          <p:nvPr/>
        </p:nvSpPr>
        <p:spPr>
          <a:xfrm>
            <a:off x="678095" y="2782972"/>
            <a:ext cx="7952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During </a:t>
            </a:r>
            <a:r>
              <a:rPr lang="en-GB" sz="3200" dirty="0">
                <a:solidFill>
                  <a:schemeClr val="accent3"/>
                </a:solidFill>
              </a:rPr>
              <a:t>Equalities Week</a:t>
            </a:r>
            <a:r>
              <a:rPr lang="en-GB" sz="3200" dirty="0">
                <a:solidFill>
                  <a:srgbClr val="FF0000"/>
                </a:solidFill>
              </a:rPr>
              <a:t>, we learn to respect our differences and embrace diversity. </a:t>
            </a:r>
            <a:endParaRPr lang="en-GB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927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71D94-FDAD-3AC8-ABEB-08E7CAE20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8CB21D-05E3-ED8D-F178-FDAFD8C4D6F6}"/>
              </a:ext>
            </a:extLst>
          </p:cNvPr>
          <p:cNvSpPr txBox="1"/>
          <p:nvPr/>
        </p:nvSpPr>
        <p:spPr>
          <a:xfrm>
            <a:off x="873303" y="955718"/>
            <a:ext cx="7397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Respect for different faiths and beliefs</a:t>
            </a: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E6288558-7007-CC7B-0769-EC82733BF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0BE803-3316-C4CE-F9DF-465CFF5CA0E6}"/>
              </a:ext>
            </a:extLst>
          </p:cNvPr>
          <p:cNvSpPr txBox="1"/>
          <p:nvPr/>
        </p:nvSpPr>
        <p:spPr>
          <a:xfrm>
            <a:off x="678095" y="2782972"/>
            <a:ext cx="7952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On VIP Day, we invite parents or other family members in to share their jobs or beliefs. </a:t>
            </a:r>
            <a:endParaRPr lang="en-GB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703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723A2-6E93-2923-F340-3C1B42E87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3DF95DE8-FE26-3BA2-FDB8-7D0B56478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8303A8-02AE-23B7-C6AF-7F1CB3B8847D}"/>
              </a:ext>
            </a:extLst>
          </p:cNvPr>
          <p:cNvSpPr txBox="1"/>
          <p:nvPr/>
        </p:nvSpPr>
        <p:spPr>
          <a:xfrm>
            <a:off x="667820" y="1735699"/>
            <a:ext cx="78802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Learning about everybody’s differences is very important. We’re not the same, we don’t always believe the same, and that’s OK. We listen and </a:t>
            </a:r>
            <a:r>
              <a:rPr lang="en-GB" sz="3200" dirty="0">
                <a:solidFill>
                  <a:srgbClr val="FF0000"/>
                </a:solidFill>
              </a:rPr>
              <a:t>respect </a:t>
            </a:r>
            <a:r>
              <a:rPr lang="en-GB" sz="3200" dirty="0"/>
              <a:t>everyone.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A5EA88-C61B-98F1-FEAC-79926E5ED0C2}"/>
              </a:ext>
            </a:extLst>
          </p:cNvPr>
          <p:cNvSpPr txBox="1"/>
          <p:nvPr/>
        </p:nvSpPr>
        <p:spPr>
          <a:xfrm>
            <a:off x="924673" y="4582274"/>
            <a:ext cx="76234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This makes us a caring, trusting and respectful community.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B14BEA-B485-FA31-4A23-8DD523BCA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73996" cy="127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299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A229F-E573-AF86-79DC-D06398539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84C22-0813-B121-1552-716D01F6C0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7E947D-1904-E338-E23C-8433BC0207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3B1052E1-19B4-1E84-652C-BB81C35CA3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4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145</Words>
  <Application>Microsoft Office PowerPoint</Application>
  <PresentationFormat>On-screen Show (4:3)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Wreford</dc:creator>
  <cp:lastModifiedBy>Joanne Wreford</cp:lastModifiedBy>
  <cp:revision>11</cp:revision>
  <dcterms:created xsi:type="dcterms:W3CDTF">2026-04-18T15:28:55Z</dcterms:created>
  <dcterms:modified xsi:type="dcterms:W3CDTF">2026-04-21T10:56:24Z</dcterms:modified>
</cp:coreProperties>
</file>