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1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833EB-72F6-4AC5-881C-02707B9C67A7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6BD05-511C-4AE9-B0B2-25F64D0624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690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C39F3-5A4E-4637-8481-D8D66132C01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719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043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06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295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27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44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28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07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29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00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129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239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E1DD56-462C-40BA-A857-8862B0C541FD}" type="datetimeFigureOut">
              <a:rPr lang="en-GB" smtClean="0"/>
              <a:t>15/06/2025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86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DA21D5F-21AC-2F6A-4868-5D84283D6F3B}"/>
              </a:ext>
            </a:extLst>
          </p:cNvPr>
          <p:cNvSpPr txBox="1"/>
          <p:nvPr/>
        </p:nvSpPr>
        <p:spPr>
          <a:xfrm>
            <a:off x="6096000" y="1549603"/>
            <a:ext cx="5334930" cy="30041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dirty="0">
                <a:latin typeface="+mj-lt"/>
                <a:ea typeface="+mj-ea"/>
                <a:cs typeface="+mj-cs"/>
              </a:rPr>
              <a:t>Something very important is coming to </a:t>
            </a:r>
            <a:r>
              <a:rPr lang="en-US" sz="5600" dirty="0" err="1">
                <a:latin typeface="+mj-lt"/>
                <a:ea typeface="+mj-ea"/>
                <a:cs typeface="+mj-cs"/>
              </a:rPr>
              <a:t>Meadlands</a:t>
            </a:r>
            <a:r>
              <a:rPr lang="en-US" sz="5600" dirty="0">
                <a:latin typeface="+mj-lt"/>
                <a:ea typeface="+mj-ea"/>
                <a:cs typeface="+mj-cs"/>
              </a:rPr>
              <a:t> this week…</a:t>
            </a:r>
          </a:p>
        </p:txBody>
      </p:sp>
      <p:pic>
        <p:nvPicPr>
          <p:cNvPr id="5" name="Picture 4" descr="Image result for meadlands primary school">
            <a:extLst>
              <a:ext uri="{FF2B5EF4-FFF2-40B4-BE49-F238E27FC236}">
                <a16:creationId xmlns:a16="http://schemas.microsoft.com/office/drawing/2014/main" id="{907A5C30-B22A-9412-F481-2C3236F76A3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59824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">
            <a:extLst>
              <a:ext uri="{FF2B5EF4-FFF2-40B4-BE49-F238E27FC236}">
                <a16:creationId xmlns:a16="http://schemas.microsoft.com/office/drawing/2014/main" id="{7B1AB9FE-36F5-4FD1-9850-DB5C5AD48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1660D-7804-5C5E-7D22-AF5D589BA8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0510" b="2074"/>
          <a:stretch>
            <a:fillRect/>
          </a:stretch>
        </p:blipFill>
        <p:spPr>
          <a:xfrm>
            <a:off x="20" y="10"/>
            <a:ext cx="12191979" cy="5486390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86402"/>
            <a:ext cx="12192000" cy="1371598"/>
          </a:xfrm>
          <a:prstGeom prst="rect">
            <a:avLst/>
          </a:prstGeom>
          <a:ln>
            <a:noFill/>
          </a:ln>
          <a:effectLst>
            <a:outerShdw blurRad="254000" dist="114300" dir="20340000" sx="89000" sy="89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5864A1-8BBE-5251-6011-4AE7CCAA8A71}"/>
              </a:ext>
            </a:extLst>
          </p:cNvPr>
          <p:cNvSpPr txBox="1"/>
          <p:nvPr/>
        </p:nvSpPr>
        <p:spPr>
          <a:xfrm>
            <a:off x="2428188" y="5579611"/>
            <a:ext cx="7015499" cy="8522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+mj-lt"/>
                <a:ea typeface="+mj-ea"/>
                <a:cs typeface="+mj-cs"/>
              </a:rPr>
              <a:t>Can you guess what it might be?</a:t>
            </a:r>
          </a:p>
        </p:txBody>
      </p:sp>
    </p:spTree>
    <p:extLst>
      <p:ext uri="{BB962C8B-B14F-4D97-AF65-F5344CB8AC3E}">
        <p14:creationId xmlns:p14="http://schemas.microsoft.com/office/powerpoint/2010/main" val="310075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connectToReconnect logo">
            <a:extLst>
              <a:ext uri="{FF2B5EF4-FFF2-40B4-BE49-F238E27FC236}">
                <a16:creationId xmlns:a16="http://schemas.microsoft.com/office/drawing/2014/main" id="{8BE6A154-CAA8-8ECD-A9F4-56491D7F7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902290"/>
            <a:ext cx="10905066" cy="305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5FECBC-02E5-702E-81C3-BAA7F154DD41}"/>
              </a:ext>
            </a:extLst>
          </p:cNvPr>
          <p:cNvSpPr txBox="1"/>
          <p:nvPr/>
        </p:nvSpPr>
        <p:spPr>
          <a:xfrm>
            <a:off x="7285702" y="5112774"/>
            <a:ext cx="27825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Week</a:t>
            </a:r>
          </a:p>
        </p:txBody>
      </p:sp>
      <p:pic>
        <p:nvPicPr>
          <p:cNvPr id="3" name="Picture 2" descr="Image result for meadlands primary school">
            <a:extLst>
              <a:ext uri="{FF2B5EF4-FFF2-40B4-BE49-F238E27FC236}">
                <a16:creationId xmlns:a16="http://schemas.microsoft.com/office/drawing/2014/main" id="{FA4F48D6-F8F0-3F5F-04CA-BA26BC922E3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620" y="285750"/>
            <a:ext cx="1164082" cy="1115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2020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CE59939F-4008-FEDF-4EA4-2A8D2E74E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810CA147-FE96-88CB-3ED2-1531AA7D7B89}"/>
              </a:ext>
            </a:extLst>
          </p:cNvPr>
          <p:cNvSpPr/>
          <p:nvPr/>
        </p:nvSpPr>
        <p:spPr>
          <a:xfrm>
            <a:off x="4914900" y="1023937"/>
            <a:ext cx="6275388" cy="4410075"/>
          </a:xfrm>
          <a:prstGeom prst="wedgeRoundRectCallout">
            <a:avLst>
              <a:gd name="adj1" fmla="val -71224"/>
              <a:gd name="adj2" fmla="val -1741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What does that really mean?</a:t>
            </a:r>
          </a:p>
        </p:txBody>
      </p:sp>
    </p:spTree>
    <p:extLst>
      <p:ext uri="{BB962C8B-B14F-4D97-AF65-F5344CB8AC3E}">
        <p14:creationId xmlns:p14="http://schemas.microsoft.com/office/powerpoint/2010/main" val="164493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06D35-CD24-0118-37EA-4CE785E6D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14251C9A-63DD-D833-F294-8BF6DBE08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A568B7B5-D6F3-8826-6A9F-B3DD4D0F2345}"/>
              </a:ext>
            </a:extLst>
          </p:cNvPr>
          <p:cNvSpPr/>
          <p:nvPr/>
        </p:nvSpPr>
        <p:spPr>
          <a:xfrm>
            <a:off x="4886325" y="542925"/>
            <a:ext cx="6715740" cy="5169617"/>
          </a:xfrm>
          <a:prstGeom prst="wedgeRoundRectCallout">
            <a:avLst>
              <a:gd name="adj1" fmla="val -69208"/>
              <a:gd name="adj2" fmla="val -1244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We’re going to attempt to reduce our screen time this week but also </a:t>
            </a:r>
            <a:r>
              <a:rPr lang="en-GB" sz="4400" b="1" i="1" dirty="0">
                <a:solidFill>
                  <a:schemeClr val="tx1"/>
                </a:solidFill>
              </a:rPr>
              <a:t>learn about why too much screen time is not good for us. </a:t>
            </a:r>
          </a:p>
        </p:txBody>
      </p:sp>
    </p:spTree>
    <p:extLst>
      <p:ext uri="{BB962C8B-B14F-4D97-AF65-F5344CB8AC3E}">
        <p14:creationId xmlns:p14="http://schemas.microsoft.com/office/powerpoint/2010/main" val="1099555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2D4123-38F4-4B43-66FF-D2F5D8C89B11}"/>
              </a:ext>
            </a:extLst>
          </p:cNvPr>
          <p:cNvSpPr txBox="1"/>
          <p:nvPr/>
        </p:nvSpPr>
        <p:spPr>
          <a:xfrm>
            <a:off x="1009650" y="304800"/>
            <a:ext cx="100393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Learning about how we can control our screen time is an important life skill and will empower you!</a:t>
            </a:r>
          </a:p>
        </p:txBody>
      </p:sp>
      <p:sp>
        <p:nvSpPr>
          <p:cNvPr id="3" name="AutoShape 2" descr="Life SKILLS - Istituto Salesiano Don Bosco">
            <a:extLst>
              <a:ext uri="{FF2B5EF4-FFF2-40B4-BE49-F238E27FC236}">
                <a16:creationId xmlns:a16="http://schemas.microsoft.com/office/drawing/2014/main" id="{8A5E5F36-CB10-AFED-6E10-0EC71C617A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B32F66-F2BD-8B2C-809E-69A68077C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953" y="2435860"/>
            <a:ext cx="3876675" cy="3876675"/>
          </a:xfrm>
          <a:prstGeom prst="rect">
            <a:avLst/>
          </a:prstGeom>
        </p:spPr>
      </p:pic>
      <p:pic>
        <p:nvPicPr>
          <p:cNvPr id="2050" name="Picture 2" descr="A Culture of Empowerment: Beat the 70:20:10 Problem and Secure ROI -  eLearning Industry">
            <a:extLst>
              <a:ext uri="{FF2B5EF4-FFF2-40B4-BE49-F238E27FC236}">
                <a16:creationId xmlns:a16="http://schemas.microsoft.com/office/drawing/2014/main" id="{63868C3C-7AD9-D4A8-831C-868A653F3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372" y="2984685"/>
            <a:ext cx="4332884" cy="303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703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B4414B-0310-1F7A-42C5-B1ABC7521B11}"/>
              </a:ext>
            </a:extLst>
          </p:cNvPr>
          <p:cNvSpPr txBox="1"/>
          <p:nvPr/>
        </p:nvSpPr>
        <p:spPr>
          <a:xfrm>
            <a:off x="1404169" y="3105834"/>
            <a:ext cx="9077325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could we do instead?</a:t>
            </a:r>
          </a:p>
        </p:txBody>
      </p:sp>
      <p:pic>
        <p:nvPicPr>
          <p:cNvPr id="6" name="Picture 5" descr="Image result for meadlands primary school">
            <a:extLst>
              <a:ext uri="{FF2B5EF4-FFF2-40B4-BE49-F238E27FC236}">
                <a16:creationId xmlns:a16="http://schemas.microsoft.com/office/drawing/2014/main" id="{75153442-5EC7-4415-C8A2-4093777F6BB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620" y="285750"/>
            <a:ext cx="1164082" cy="11156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CC6D9C-53B8-08BD-8E72-2C0CCC117A96}"/>
              </a:ext>
            </a:extLst>
          </p:cNvPr>
          <p:cNvSpPr txBox="1"/>
          <p:nvPr/>
        </p:nvSpPr>
        <p:spPr>
          <a:xfrm>
            <a:off x="1276349" y="1130402"/>
            <a:ext cx="9077325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Why might it be a good idea to reduce our screen time?</a:t>
            </a:r>
          </a:p>
        </p:txBody>
      </p:sp>
    </p:spTree>
    <p:extLst>
      <p:ext uri="{BB962C8B-B14F-4D97-AF65-F5344CB8AC3E}">
        <p14:creationId xmlns:p14="http://schemas.microsoft.com/office/powerpoint/2010/main" val="305675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1975D-D388-B3B8-3BA1-1AB4988FF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6077DD9C-4CC7-568D-9996-64B2F7992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617F4BE-37EC-B97C-28D7-007CC41982AE}"/>
              </a:ext>
            </a:extLst>
          </p:cNvPr>
          <p:cNvSpPr/>
          <p:nvPr/>
        </p:nvSpPr>
        <p:spPr>
          <a:xfrm>
            <a:off x="4886325" y="542925"/>
            <a:ext cx="6715740" cy="5169617"/>
          </a:xfrm>
          <a:prstGeom prst="wedgeRoundRectCallout">
            <a:avLst>
              <a:gd name="adj1" fmla="val -69208"/>
              <a:gd name="adj2" fmla="val -1244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Let’s all try to reduce our screen time a bit this week and do something else. We can then talk about how it felt. </a:t>
            </a:r>
          </a:p>
        </p:txBody>
      </p:sp>
    </p:spTree>
    <p:extLst>
      <p:ext uri="{BB962C8B-B14F-4D97-AF65-F5344CB8AC3E}">
        <p14:creationId xmlns:p14="http://schemas.microsoft.com/office/powerpoint/2010/main" val="792655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09C7C-D6CA-7A95-9B3D-61996D01F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CCC9F3F7-44FA-5D42-2EFF-ED6D31EDF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C04C259-2522-C8BA-EAC0-2C2CBE0523E4}"/>
              </a:ext>
            </a:extLst>
          </p:cNvPr>
          <p:cNvSpPr/>
          <p:nvPr/>
        </p:nvSpPr>
        <p:spPr>
          <a:xfrm>
            <a:off x="5672905" y="1241017"/>
            <a:ext cx="3834888" cy="2298598"/>
          </a:xfrm>
          <a:prstGeom prst="wedgeRoundRectCallout">
            <a:avLst>
              <a:gd name="adj1" fmla="val -99206"/>
              <a:gd name="adj2" fmla="val -6888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Good Luck!</a:t>
            </a:r>
          </a:p>
        </p:txBody>
      </p:sp>
      <p:pic>
        <p:nvPicPr>
          <p:cNvPr id="3" name="Picture 2" descr="DisconnectToReconnect logo">
            <a:extLst>
              <a:ext uri="{FF2B5EF4-FFF2-40B4-BE49-F238E27FC236}">
                <a16:creationId xmlns:a16="http://schemas.microsoft.com/office/drawing/2014/main" id="{6265604C-144B-5402-DCB0-200F037B7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9986" y="4422056"/>
            <a:ext cx="5452533" cy="152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951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119</Words>
  <Application>Microsoft Office PowerPoint</Application>
  <PresentationFormat>Widescreen</PresentationFormat>
  <Paragraphs>11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Wreford</dc:creator>
  <cp:lastModifiedBy>Joanne Wreford</cp:lastModifiedBy>
  <cp:revision>7</cp:revision>
  <dcterms:created xsi:type="dcterms:W3CDTF">2024-10-20T15:08:23Z</dcterms:created>
  <dcterms:modified xsi:type="dcterms:W3CDTF">2025-06-15T12:35:53Z</dcterms:modified>
</cp:coreProperties>
</file>