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6BC60-DD5B-4B29-B89E-FE78703FF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BA605-8027-4E5E-B243-844C878F1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3C281-FA74-4E35-8C9A-D9688094B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1A96A-433A-4E38-9DA1-846309648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D0187-9AD9-47F4-A370-48EEA5FED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343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8BC23-8D6C-4FB0-A9DD-FBF425A36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100CD2-8D0B-441F-9A0F-92DF79AD7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E9119-3464-4034-AFF3-7C012C745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0737E-C0A2-4CEE-AEA8-9A56876CD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05261-00A0-4086-B993-5023F526F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612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513A47-B8F1-4E01-BF15-3423706C1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5CEE13-ACBB-4363-8E60-DA7E5F735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DD8E6-C59F-492B-B6B9-C2E444E11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AE16D-EDD1-4FFC-B430-A7E6609AA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2F0EB-F959-4C54-BF6C-292D1553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1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5D6F6-A053-4701-9A68-792DFFAB6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783C7-9F50-4274-96EB-8CD567B8E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AAA72-F423-4013-81CA-0C7377F01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B3FD8-B7C5-491B-AE7D-9433F5A4D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82747-AA07-4A14-A6EE-F59E6C6A0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16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2E42D-B91F-461E-BDF6-2EDB0BD15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DD110-2CF0-47F1-A49C-8A74A0F60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A6B19-8BEB-46EA-BAE3-75E8F4F97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3CEB4-D78C-47A1-A8B6-B5891CF5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4877F-7B94-47E5-971E-3421DEAE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271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87BB0-BD0F-49FB-8218-F842FD87B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547D2-BC6A-4712-9BE5-5A61BC00E5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3598E-E366-462D-BA92-E5FC9DBBB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69007-D06A-4E57-B21D-729996220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EE233-64C6-41E5-9BA5-64953C319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27BC8-D0C2-4678-94A4-ED4C9AC41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12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5A314-5B18-4B69-9AF1-B76605C4C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0095E-7675-4758-9266-1BF913E8F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DA62BA-F350-45CF-BCD0-67EAB58E3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B0C470-815E-4AB4-9663-0B8958E33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54377F-FF8C-414F-9737-BE16273BD0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5C2852-A4BF-44D9-99D6-224238A9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1E8ED9-555D-4D5D-8530-3C84BCAC9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3FFFE9-0F7A-4258-822A-DE3667EF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05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AFDFD-D843-4DB0-93CE-6D8827C97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40850B-C0A6-4F96-97BD-7D91D8A83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D5A071-3D2B-4A75-9115-4395B9C1F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8AA00-67C7-423D-BC93-01091C2E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0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38A39E-D466-4FEC-9F49-B85E21FE4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FA229D-E326-446A-9BE5-544D0D727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DCC951-58F0-4D4E-BE89-8A1C4A08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046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9338A-0383-481E-B3CB-BCB3D6061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4A9B1-B347-41F7-8986-135CAEA30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9D31EC-98BF-489A-90CF-9E5ACE83D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64DCE-FB01-42AB-9671-9B26B816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59A58-40FB-446C-A153-450D4B4DA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B6FF5-1389-4D7B-92DB-399E2FF74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60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B4224-DF0B-431E-AED7-B5E5FF2CD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44699A-BA02-4EB9-A424-BC9808564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74941C-A581-4826-90D6-2DFC0D2A1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81598F-5128-4F4F-9F7C-049D7DCF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073A8-F7A3-44EB-818C-14A08791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652F3-4090-4EA8-B974-86475EE3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99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8A17F8-D4E9-4A12-A825-72CAD8A72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84B4C-28F2-4229-A042-E864675A1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6D656-A08D-4859-8D1F-70C03304D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CDFFD-E5AD-42A0-8EA9-D3448DD9F26A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14F2B-3912-4A30-8F11-04608CC3F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51A6E-93B8-4ECC-B138-D5D9CFC847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45C8D-051E-4114-9602-F018C257A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28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C2E579-34C6-4C83-AF3E-B47BEB865B6B}"/>
              </a:ext>
            </a:extLst>
          </p:cNvPr>
          <p:cNvSpPr txBox="1"/>
          <p:nvPr/>
        </p:nvSpPr>
        <p:spPr>
          <a:xfrm>
            <a:off x="1464815" y="1536174"/>
            <a:ext cx="89753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CW Cursive Writing 6" panose="03050602040000000000" pitchFamily="66" charset="0"/>
              </a:rPr>
              <a:t>The Three Billy Goats Gruff</a:t>
            </a:r>
          </a:p>
          <a:p>
            <a:pPr algn="ctr"/>
            <a:r>
              <a:rPr lang="en-GB" sz="6000" dirty="0">
                <a:latin typeface="CCW Cursive Writing 6" panose="03050602040000000000" pitchFamily="66" charset="0"/>
              </a:rPr>
              <a:t>Maths Ordering </a:t>
            </a:r>
          </a:p>
        </p:txBody>
      </p:sp>
    </p:spTree>
    <p:extLst>
      <p:ext uri="{BB962C8B-B14F-4D97-AF65-F5344CB8AC3E}">
        <p14:creationId xmlns:p14="http://schemas.microsoft.com/office/powerpoint/2010/main" val="294453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8CE409-EAD9-433C-AAD2-138B6B36D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2639" y="260927"/>
            <a:ext cx="1638442" cy="17375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D653B5-3DF1-4E47-B093-A3D9D1DD09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570" y="662700"/>
            <a:ext cx="2804403" cy="27663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A4BF498-C64F-4734-9FC4-7E0785A75A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3299" y="3429000"/>
            <a:ext cx="3025402" cy="31244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056AB61-5F58-42BE-A362-688AE53C5B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7572" y="2525951"/>
            <a:ext cx="1767993" cy="180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164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A433B16-CB67-45CC-ACEE-5E2E373D7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065" y="125367"/>
            <a:ext cx="1508891" cy="15469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458F85E-67B3-4B0B-A586-4832F57620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974" y="738907"/>
            <a:ext cx="2751058" cy="26900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32F5FE-C3F9-4E65-A051-A3B789B72E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8275" y="1859144"/>
            <a:ext cx="3154953" cy="31397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D530CE-8625-4900-BE93-B8B2BB82A7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6885" y="3840632"/>
            <a:ext cx="2331922" cy="246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797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3F71A30-DCDF-4508-BDEF-2F9F2068F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224" y="693656"/>
            <a:ext cx="929721" cy="13869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36D523C-FF88-4994-9E39-37773C8407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4172" y="555031"/>
            <a:ext cx="1127858" cy="19127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498416-8004-49C5-8599-F2243F23DA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5498" y="2548145"/>
            <a:ext cx="1577477" cy="26672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1151531-9899-4956-87BF-26202A27B9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5539" y="3221237"/>
            <a:ext cx="1783235" cy="313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760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681C86E-4ACE-4ADE-8294-6F87A4DB1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328" y="424457"/>
            <a:ext cx="1813717" cy="18365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E4BFC5-0661-4BD3-8BF2-251A52142B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3997" y="204126"/>
            <a:ext cx="3040643" cy="30939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F883BB-2239-4023-97B0-5EAE7DE53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3607" y="3429000"/>
            <a:ext cx="1813717" cy="18365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4010678-6C62-4060-97FF-C8AA42031E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0847" y="3717641"/>
            <a:ext cx="2766300" cy="2423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799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CCW Cursive Writing 6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Stevens</dc:creator>
  <cp:lastModifiedBy>Katie Stevens</cp:lastModifiedBy>
  <cp:revision>1</cp:revision>
  <dcterms:created xsi:type="dcterms:W3CDTF">2020-11-26T09:24:00Z</dcterms:created>
  <dcterms:modified xsi:type="dcterms:W3CDTF">2020-11-26T09:24:18Z</dcterms:modified>
</cp:coreProperties>
</file>